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91" r:id="rId3"/>
    <p:sldId id="354" r:id="rId4"/>
    <p:sldId id="292" r:id="rId5"/>
    <p:sldId id="278" r:id="rId6"/>
    <p:sldId id="360" r:id="rId7"/>
    <p:sldId id="361" r:id="rId8"/>
    <p:sldId id="359" r:id="rId9"/>
    <p:sldId id="295" r:id="rId10"/>
    <p:sldId id="368" r:id="rId11"/>
    <p:sldId id="288" r:id="rId12"/>
    <p:sldId id="289" r:id="rId13"/>
    <p:sldId id="367" r:id="rId14"/>
    <p:sldId id="365" r:id="rId15"/>
    <p:sldId id="362" r:id="rId16"/>
    <p:sldId id="363" r:id="rId17"/>
    <p:sldId id="261" r:id="rId18"/>
    <p:sldId id="263" r:id="rId19"/>
    <p:sldId id="264" r:id="rId20"/>
    <p:sldId id="283" r:id="rId21"/>
    <p:sldId id="3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100" d="100"/>
          <a:sy n="100" d="100"/>
        </p:scale>
        <p:origin x="15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CFDF9-E7DF-1347-A2FA-4DD8952C2E52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829CF-1178-E648-886F-98883B4939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1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3598-7CF3-A643-B401-C18757467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A5E12-D400-984D-9755-7CDFD0831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8E285-03E2-3A42-A71F-12907FA1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AC88D-4C51-624D-AFAD-1F8D0F51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BFEA-8DA5-7546-AAE4-90CE5D8F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22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0076-B338-794E-9493-1764CDD4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E23A4-09B9-A14D-8054-1709C669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0C9E-5A48-0649-A6E6-4891A5F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133F0-1607-D744-9895-66871ED1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FB1CB-DC65-0E4A-9988-D5C1438F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66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AF7622-D37E-8446-A9A6-4C2ECC1BB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14FE5-3937-AC43-B23A-AA1FE03A1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AA157-F602-4842-A907-51DA6460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F7DB7-6A54-D34C-8C69-A6D13DF9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0663B-81FD-984E-B468-3A192801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32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A607-59C4-754F-94D3-905AC48FA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DBBC9-98AA-B44D-9A72-7CF7E64D4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42A24-302C-DA4E-A91B-493A8486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91B42-D996-BB42-9906-4478F465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9BEE-B1A7-BD4D-85F6-FAB81830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23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A981-2631-6D43-8192-BC2C3A21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5A27-7A4D-C547-9788-BBF9DB8A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09AE-32A6-C04F-9EE3-8F746BC6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FB619-2440-5B44-A6D6-3F46C86C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EFB5-E907-674C-AE61-0BB7CD8E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2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E5AD-9CE7-FF49-90F3-F40059B5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B6BF7-65FA-8740-9EF6-E865B48C2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06441-901C-DA42-986D-86FCDE41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31A10-46FF-6B4B-A93B-5F5F4F06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1B1E7-37B8-6148-BD38-B4C72A8A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1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6303-568A-4D4A-A73F-19ABB75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45C4F-6E72-044A-AAF2-69E65C3AE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CD1B6-A21A-194A-BFEE-A16F52AE0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E4C19-845C-534A-BCB4-D3E2F63D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434D3-B56E-384A-B844-A355DAC1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CB2EB-9BAC-1D48-BE42-270862D4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BC36-0EC7-8145-A503-58AB39AC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74B32-F577-A64A-B70A-36C21ADE7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C71CC-DEE9-7B4E-B136-11C73889C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6F865-A6D3-6F42-9D2B-0177DD5DE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303F3-BE70-7E4E-B27E-ACF0A4819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0C9B6-DD21-6E44-865B-64485990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C3F695-8B8A-FB40-818C-EB04C33F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91BA5-FB3D-C441-9028-0C783F18C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81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52F1-BDDE-8C43-B0EF-5055C7DC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2AE54-4C84-9A4D-98FE-2F224BBD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94A41-2606-A649-8942-DAED6E01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08324-9CAC-9C49-8BF6-AEE08981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0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43995-0D8B-D84A-83C8-D75692EF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48EB5-FCB5-1E41-85DA-1910CA8C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1AC39-226A-384B-A411-D0D51259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9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85DE-9E97-714F-8C6E-87842B79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C2F26-D9F0-B24E-8FA7-37F7D2209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D4CF1-A54F-F246-9464-102A49FAB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69B9B-4767-F143-A6E1-ED47CBB2F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699D4-66D3-E848-83AF-C8E1C32F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08360-8102-7E41-B482-11AF5EB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4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E4BB-76A6-2845-B781-29AB64D5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943D-AE2D-0347-BDA5-DE3570A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9440C-E392-974D-9DB5-F728F797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4BCA8-8C0F-0243-B3CA-265A4824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8B91-5ECB-3749-A103-5547E891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43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A2C6-8FE7-8C40-8A3C-FABAB01B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750DB-C9AD-2142-BA72-C8C2542648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2BC91-3938-2546-A53A-D1AB70C6C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0A39E-9648-174B-844E-314B1FB91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E1D43-DDE1-E84C-8A06-B39ECA38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5131A-7F14-7A48-995A-D45015319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2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872E-29F7-1A47-8056-2545A0AE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BEDDA-A325-3247-9DF2-4C90B0758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2EE0-A1DA-1046-9D7E-302A0B8D4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368D-7965-5149-8370-82020702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BB5A9-E8CF-D849-9DB6-E28C00C7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43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9B26A-5760-6041-9A04-7A9286BC3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7E41D-F848-D244-A014-D4A405CFF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98C38-6F2F-1B47-BCC9-EA155DCC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FCAF3-AA21-674B-8802-09EFF274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5AE37-56EC-D54E-BB25-FE37E72A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3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2093DB-B084-AE47-9AA3-5A16453787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68" y="504958"/>
            <a:ext cx="5082602" cy="507831"/>
          </a:xfrm>
        </p:spPr>
        <p:txBody>
          <a:bodyPr wrap="square">
            <a:spAutoFit/>
          </a:bodyPr>
          <a:lstStyle>
            <a:lvl1pPr>
              <a:defRPr sz="3000" b="1" i="0">
                <a:latin typeface="Graphik" panose="020B0603030202060203" pitchFamily="34" charset="0"/>
              </a:defRPr>
            </a:lvl1pPr>
          </a:lstStyle>
          <a:p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469F25B-08CB-2642-8009-F8B96C8474C0}"/>
              </a:ext>
            </a:extLst>
          </p:cNvPr>
          <p:cNvSpPr/>
          <p:nvPr userDrawn="1"/>
        </p:nvSpPr>
        <p:spPr>
          <a:xfrm>
            <a:off x="673345" y="1122363"/>
            <a:ext cx="653498" cy="85476"/>
          </a:xfrm>
          <a:prstGeom prst="rect">
            <a:avLst/>
          </a:prstGeom>
          <a:solidFill>
            <a:srgbClr val="0E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7" name="Metin Yer Tutucusu 20">
            <a:extLst>
              <a:ext uri="{FF2B5EF4-FFF2-40B4-BE49-F238E27FC236}">
                <a16:creationId xmlns:a16="http://schemas.microsoft.com/office/drawing/2014/main" id="{A26540EE-9418-D14C-96F8-7E53E9EFD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345" y="1883614"/>
            <a:ext cx="3120571" cy="241617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D6C6"/>
              </a:buClr>
              <a:buSzTx/>
              <a:buFont typeface="Wingdings" pitchFamily="2" charset="2"/>
              <a:buChar char="§"/>
              <a:tabLst/>
              <a:defRPr sz="2600" b="0" i="0">
                <a:latin typeface="Chaparral Pro" panose="02060503040505020203" pitchFamily="18" charset="0"/>
              </a:defRPr>
            </a:lvl1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8" name="Metin Yer Tutucusu 20">
            <a:extLst>
              <a:ext uri="{FF2B5EF4-FFF2-40B4-BE49-F238E27FC236}">
                <a16:creationId xmlns:a16="http://schemas.microsoft.com/office/drawing/2014/main" id="{7589C89D-A426-5E44-8178-AF43A719A9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0940" y="1883614"/>
            <a:ext cx="3120571" cy="241617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D6C6"/>
              </a:buClr>
              <a:buSzTx/>
              <a:buFont typeface="Wingdings" pitchFamily="2" charset="2"/>
              <a:buChar char="§"/>
              <a:tabLst/>
              <a:defRPr sz="2600" b="0" i="0">
                <a:latin typeface="Chaparral Pro" panose="02060503040505020203" pitchFamily="18" charset="0"/>
              </a:defRPr>
            </a:lvl1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9" name="Alt Başlık 2">
            <a:extLst>
              <a:ext uri="{FF2B5EF4-FFF2-40B4-BE49-F238E27FC236}">
                <a16:creationId xmlns:a16="http://schemas.microsoft.com/office/drawing/2014/main" id="{B9B69741-4006-A24A-9A99-D6ECBAA33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8535" y="1893160"/>
            <a:ext cx="3185507" cy="2417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>
              <a:buClr>
                <a:srgbClr val="0ED6C6"/>
              </a:buClr>
              <a:buFont typeface="Wingdings" pitchFamily="2" charset="2"/>
              <a:buChar char="§"/>
              <a:defRPr sz="2600" b="0" i="0">
                <a:latin typeface="Chaparral Pro" panose="020605030405050202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37505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F614-B05F-F747-B173-8C209EF1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315D9-DA46-C045-A813-34ED05EF6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038B-D608-134E-8BD1-37DF7FF3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5FA24-603A-6B44-BC4B-91167969E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8430-8BE5-534A-90CB-84F1CBF3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2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A47B-EFFC-A542-9683-18CAC97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A997E-5822-F041-B6A0-A671C3752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F29F-CB8A-9C44-BDD8-F66B0E53B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6ADF9-97F1-3545-8832-DB66647D5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ABA86-D88E-F649-B4EA-D1A92B37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F0391-75C5-074E-9662-14DE00F4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74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56A3-1FE5-8F47-9B4D-F309BC6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B35F6-AEE1-8F41-8AB3-2DA3A453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2C1D-45B7-D04F-BD01-19BE9E113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A4D01-ECAA-8E4E-9AE5-D000B7952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1CAE1-D16F-C646-8B07-7E7723D32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A1E0A-1064-6D43-8E78-DCEC2B3A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6B86BA-6F52-904D-86BF-144C7755C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C279C-3DDE-314F-9CF6-B86D55C5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75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3A16-AFE7-D54E-B7C6-9CCF5BE5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C9774-9B42-474F-8FA5-55D0A293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9F5A6-0C88-3D4F-A4E9-4DF54C89D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02E7B-3392-AC46-AA2D-8F59DDB9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63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9DB44-1A00-B54C-B6BF-49BABD67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EA048D-7E95-5840-9D40-828B61A7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90596-8F76-A146-84D8-16949903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650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A0671-9EDF-8742-B8BE-AF7A47A5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FF7E-1783-AF47-A2D0-4CDAB7DF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FC647-EA7E-B54E-9DED-7D04FA3ED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DA0F8-EF87-9C40-A653-7A860184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FB690-DE9F-834B-9A8D-8B3FACC9C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2718-2150-3E45-B9F1-D04B508A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10E3-95CB-6A42-8C27-1A091573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81611-25ED-AC49-A436-D7035F818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B2C1F-C5A5-B845-BDE2-B439653C4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272F3-9B38-E94F-B1D0-C8098C05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AF855-A8CE-1847-858E-96B1DC2C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194F-3AF4-9A45-AA8B-019887A7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7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08826-AC97-A747-9982-433F4201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59AAF-8AB4-8247-98D0-9FB4C32E4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7AFBF-96E0-2543-B18F-27784C48A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E20D2-9CEA-864D-9D57-57EF7A6D0BB1}" type="datetimeFigureOut">
              <a:rPr lang="en-GB" smtClean="0"/>
              <a:t>10/04/2022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371E3-0AE8-5742-A4BA-7CCDA8E05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C6BC-BFDD-AE48-8597-FAB13EDFC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E0897-0A75-114A-8983-4D8B8905F5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33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EA4DB-9145-5F4E-AC27-7858AB0B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E0A51-358C-1449-AD2A-A6090CD18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6079D-D540-4244-9339-012B6069A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98B3D-5009-D544-B949-A3C23A5E14F5}" type="datetimeFigureOut">
              <a:rPr lang="en-US" smtClean="0"/>
              <a:t>4/10/22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7FBE-CBD6-5647-B462-C38F6FC09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5688-20AE-104B-8F58-19225C5DC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56CC8-CFBC-DE4A-9F05-F1C24F71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1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journal/42484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F6C1-962F-1042-B0F4-526EBC6F4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9" y="2505740"/>
            <a:ext cx="3197013" cy="2743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80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Lecture </a:t>
            </a:r>
            <a:r>
              <a:rPr lang="en-US" sz="4800" dirty="0">
                <a:solidFill>
                  <a:schemeClr val="bg1"/>
                </a:solidFill>
              </a:rPr>
              <a:t>8</a:t>
            </a:r>
            <a:endParaRPr lang="en-US" sz="4800" kern="1200" cap="none" spc="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5B602-CFF8-A547-BA2F-0CF1F6B3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691" y="474380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enhanced GP for Bayesian deep learning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More on state preparation </a:t>
            </a:r>
          </a:p>
          <a:p>
            <a:pPr marL="114300"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341BC-03CA-E441-BC20-3852F428614F}"/>
              </a:ext>
            </a:extLst>
          </p:cNvPr>
          <p:cNvSpPr txBox="1"/>
          <p:nvPr/>
        </p:nvSpPr>
        <p:spPr>
          <a:xfrm>
            <a:off x="3083169" y="3001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13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0F0A1E-2D03-0943-A31D-73B9C4BB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257300"/>
            <a:ext cx="9994900" cy="171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664D4-C803-944C-B09E-02A158E8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45" y="3429000"/>
            <a:ext cx="5368201" cy="1256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A460-18DC-1D48-BA1D-7C6F8B61A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543" y="5142587"/>
            <a:ext cx="7727758" cy="67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6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33E1-0CCD-4D4C-8E0D-DDADAF34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255"/>
            <a:ext cx="10515600" cy="1325563"/>
          </a:xfrm>
        </p:spPr>
        <p:txBody>
          <a:bodyPr/>
          <a:lstStyle/>
          <a:p>
            <a:r>
              <a:rPr lang="en-US" b="1" dirty="0"/>
              <a:t>Computable case: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82F3-06FF-E746-8D8A-196EEA9BF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ReLU activation on every neurons, in which case we have an analytical expression for the covariance 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6A98-00A3-AB43-92D0-3D73B702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91544"/>
            <a:ext cx="108204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7ADF4-362A-EE43-915D-B474BEAF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39" y="3923506"/>
            <a:ext cx="5435600" cy="129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A5D8C3-D323-7C47-972E-944B5E7DAE99}"/>
              </a:ext>
            </a:extLst>
          </p:cNvPr>
          <p:cNvSpPr/>
          <p:nvPr/>
        </p:nvSpPr>
        <p:spPr>
          <a:xfrm>
            <a:off x="533399" y="5679064"/>
            <a:ext cx="9513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This can be approximated with a polynomial series in the element-wise product, and diagonal outer products between the matrices  </a:t>
            </a:r>
          </a:p>
        </p:txBody>
      </p:sp>
    </p:spTree>
    <p:extLst>
      <p:ext uri="{BB962C8B-B14F-4D97-AF65-F5344CB8AC3E}">
        <p14:creationId xmlns:p14="http://schemas.microsoft.com/office/powerpoint/2010/main" val="235408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1C342-922D-D44F-B5E8-8B4BB6EA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11780"/>
            <a:ext cx="38481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BB736B-C319-B54C-9821-39B1A42D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3925"/>
            <a:ext cx="9144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E72E4-8146-8E4B-A547-5AF7432B5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5436235"/>
            <a:ext cx="9182100" cy="558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879BFA0-B2CD-1641-A773-680F804D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65" y="1006157"/>
            <a:ext cx="8320469" cy="1325563"/>
          </a:xfrm>
        </p:spPr>
        <p:txBody>
          <a:bodyPr/>
          <a:lstStyle/>
          <a:p>
            <a:r>
              <a:rPr lang="en-US" dirty="0"/>
              <a:t>Hamiltonian simulation technique   for element-wise computation:</a:t>
            </a:r>
          </a:p>
        </p:txBody>
      </p:sp>
    </p:spTree>
    <p:extLst>
      <p:ext uri="{BB962C8B-B14F-4D97-AF65-F5344CB8AC3E}">
        <p14:creationId xmlns:p14="http://schemas.microsoft.com/office/powerpoint/2010/main" val="86618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9DF0D-0643-FD47-95D9-A16FC77DF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More on State Preparation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E588-AD4C-3545-B9AB-624439FD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on State preparation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066F3-67B5-124E-A318-48ECB32C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62" y="1642228"/>
            <a:ext cx="9176429" cy="500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BC663-E10C-0547-99DA-954FC5C25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F7FDE-C9E2-A441-8331-81CB3578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Amplitude encoding from oracle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2EB6F-4C69-DB4D-AEE6-886E4B63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03" y="656186"/>
            <a:ext cx="8397328" cy="5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7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F7FDE-C9E2-A441-8331-81CB3578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80" y="2072667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Amplitude encoding from oracle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2EB6F-4C69-DB4D-AEE6-886E4B63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03" y="656186"/>
            <a:ext cx="8397328" cy="5542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F81D2C-947A-2D46-A6A9-F15E8648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94242-FD6E-394B-A68F-CF886D24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756301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Alternative requirement</a:t>
            </a:r>
            <a:b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A5547B7-6B72-F44E-9C93-3FFC768BC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13996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12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BE174-A0EB-2F42-A919-94445F38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841888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relevance</a:t>
            </a:r>
            <a:br>
              <a:rPr lang="en-US" sz="2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D820DEAF-C049-3E46-BD36-831FDD905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6733"/>
            <a:ext cx="10905066" cy="4171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9895C-C4B2-9548-89BB-5C520D22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94" y="5326062"/>
            <a:ext cx="9931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7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63E5-CFE9-4940-844E-1FF5DC880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23" y="0"/>
            <a:ext cx="10515600" cy="1325563"/>
          </a:xfrm>
        </p:spPr>
        <p:txBody>
          <a:bodyPr/>
          <a:lstStyle/>
          <a:p>
            <a:r>
              <a:rPr lang="en-US" dirty="0"/>
              <a:t>Smoothed complexity: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1076B-226B-7C4D-9FEC-2A1EDBA0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87" y="3429000"/>
            <a:ext cx="5716980" cy="67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1DA3B-0B6C-7D44-87C4-0A58EB55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25" y="4218188"/>
            <a:ext cx="7848683" cy="784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0D92A-EE7B-C04D-87BC-CB81CD07233A}"/>
              </a:ext>
            </a:extLst>
          </p:cNvPr>
          <p:cNvSpPr txBox="1"/>
          <p:nvPr/>
        </p:nvSpPr>
        <p:spPr>
          <a:xfrm>
            <a:off x="5627827" y="364260"/>
            <a:ext cx="577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A. Spielman and S.-H. Teng, Communications of the ACM52, 76 (2009).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625E9-A3F7-C548-A2A2-D968B7BA1539}"/>
              </a:ext>
            </a:extLst>
          </p:cNvPr>
          <p:cNvSpPr txBox="1"/>
          <p:nvPr/>
        </p:nvSpPr>
        <p:spPr>
          <a:xfrm>
            <a:off x="499670" y="1287590"/>
            <a:ext cx="83483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Intuition: A metric that interpolates between the performance of an algorithm on the random and worst-case datasets.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Originally to explain the efficiency of simplex algorithms, then generalized to a broader domain.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4EB00-CFC6-D048-9D52-B72807748D83}"/>
              </a:ext>
            </a:extLst>
          </p:cNvPr>
          <p:cNvSpPr txBox="1"/>
          <p:nvPr/>
        </p:nvSpPr>
        <p:spPr>
          <a:xfrm>
            <a:off x="665925" y="5095927"/>
            <a:ext cx="8348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Smoothed complexity for oracle-based state preparation: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(Updates in progress for </a:t>
            </a:r>
            <a:r>
              <a:rPr kumimoji="0" lang="en-HK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arXiv:1804.00281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A38EC8-B20A-7E42-B949-C7DF5AF57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23" y="4937039"/>
            <a:ext cx="1168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QPE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A5F9FF7-709E-474A-A734-1207F58B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84" y="2310917"/>
            <a:ext cx="7952831" cy="286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74A56-E558-424B-9B0C-99A2C0D10214}"/>
              </a:ext>
            </a:extLst>
          </p:cNvPr>
          <p:cNvSpPr txBox="1"/>
          <p:nvPr/>
        </p:nvSpPr>
        <p:spPr>
          <a:xfrm>
            <a:off x="828538" y="2717075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First register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1F34-4892-8744-95FF-B8F11D5E6FCB}"/>
              </a:ext>
            </a:extLst>
          </p:cNvPr>
          <p:cNvSpPr txBox="1"/>
          <p:nvPr/>
        </p:nvSpPr>
        <p:spPr>
          <a:xfrm>
            <a:off x="650012" y="4371703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Second register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3604645-8F4B-CD44-A72A-925207C17007}"/>
              </a:ext>
            </a:extLst>
          </p:cNvPr>
          <p:cNvCxnSpPr>
            <a:cxnSpLocks/>
          </p:cNvCxnSpPr>
          <p:nvPr/>
        </p:nvCxnSpPr>
        <p:spPr>
          <a:xfrm flipV="1">
            <a:off x="7563394" y="1905796"/>
            <a:ext cx="757646" cy="744756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2C8C0C0C-34F4-6848-A487-60198723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84" y="1440337"/>
            <a:ext cx="3163262" cy="837837"/>
          </a:xfrm>
          <a:prstGeom prst="rect">
            <a:avLst/>
          </a:prstGeom>
        </p:spPr>
      </p:pic>
      <p:pic>
        <p:nvPicPr>
          <p:cNvPr id="22" name="Picture 2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3FD9DBA-EA96-9C45-A978-ABCAF3AF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88" y="5458439"/>
            <a:ext cx="4468223" cy="12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9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97" y="2402647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Ask me anything!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FBC4-49C9-A044-B94A-3FBFD86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QLSA </a:t>
            </a:r>
          </a:p>
        </p:txBody>
      </p:sp>
      <p:pic>
        <p:nvPicPr>
          <p:cNvPr id="4" name="Content Placeholder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E408965-43DF-5D44-A276-3994569E3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223" y="1825625"/>
            <a:ext cx="90695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D9BA7-15E9-7046-A312-F90D4DDE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44" y="1011567"/>
            <a:ext cx="10595911" cy="14304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F017BF4-56F3-DE46-B8CF-83441702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74" y="2922076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Potential catches: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86908F-F911-7846-8A9B-F10004E3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4647" y="3028083"/>
            <a:ext cx="7796593" cy="243911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State preparation </a:t>
            </a:r>
          </a:p>
          <a:p>
            <a:r>
              <a:rPr lang="en-US" sz="2400" dirty="0"/>
              <a:t>Solution readout</a:t>
            </a:r>
          </a:p>
          <a:p>
            <a:r>
              <a:rPr lang="en-US" sz="2400" dirty="0"/>
              <a:t>Sparsity dependence</a:t>
            </a:r>
          </a:p>
          <a:p>
            <a:r>
              <a:rPr lang="en-US" sz="2400" dirty="0"/>
              <a:t>Conditioning</a:t>
            </a:r>
          </a:p>
        </p:txBody>
      </p:sp>
    </p:spTree>
    <p:extLst>
      <p:ext uri="{BB962C8B-B14F-4D97-AF65-F5344CB8AC3E}">
        <p14:creationId xmlns:p14="http://schemas.microsoft.com/office/powerpoint/2010/main" val="13295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8A4A-8985-9148-B3BA-7855AC72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GP regression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07D48D0-7270-F542-95CC-34383D633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342" y="1880366"/>
            <a:ext cx="7750512" cy="3638154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22A428A-53DB-3046-974D-F49A154E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47" y="217212"/>
            <a:ext cx="3853571" cy="363815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54591E0-C6CA-0E42-98C8-1B3A3BFB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97" y="3474368"/>
            <a:ext cx="3816402" cy="33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8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FBC4-49C9-A044-B94A-3FBFD86D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QLSA 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F8AD21-C151-FC40-93A4-61C0A4A9F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09" y="1690688"/>
            <a:ext cx="9136901" cy="5167312"/>
          </a:xfrm>
        </p:spPr>
      </p:pic>
    </p:spTree>
    <p:extLst>
      <p:ext uri="{BB962C8B-B14F-4D97-AF65-F5344CB8AC3E}">
        <p14:creationId xmlns:p14="http://schemas.microsoft.com/office/powerpoint/2010/main" val="133724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91FE1250-2B93-DC4C-9C05-F03415067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71" y="381830"/>
            <a:ext cx="9006507" cy="60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2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1CED984-51AC-8840-9481-23E192C3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7" y="297209"/>
            <a:ext cx="8004517" cy="923330"/>
          </a:xfrm>
        </p:spPr>
        <p:txBody>
          <a:bodyPr/>
          <a:lstStyle/>
          <a:p>
            <a:r>
              <a:rPr lang="en-US" dirty="0"/>
              <a:t>Quantum GP algorithm: Caveats examination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945A5E3-0ACD-7448-A2CE-695D3AD5B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8A559-5A46-C340-B45A-E389F797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" y="1333340"/>
            <a:ext cx="8229601" cy="4029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7FDAD-16D9-B343-A057-E54573D3B84C}"/>
              </a:ext>
            </a:extLst>
          </p:cNvPr>
          <p:cNvSpPr txBox="1"/>
          <p:nvPr/>
        </p:nvSpPr>
        <p:spPr>
          <a:xfrm>
            <a:off x="400321" y="5545127"/>
            <a:ext cx="945631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HK" sz="2000" dirty="0"/>
              <a:t>Application in material science: “Sparse quantum Gaussian processes to counter the curse of dimensionality” </a:t>
            </a:r>
            <a:r>
              <a:rPr lang="en-HK" sz="2000" b="0" i="1" dirty="0">
                <a:solidFill>
                  <a:srgbClr val="004B83"/>
                </a:solidFill>
                <a:effectLst/>
                <a:latin typeface="-apple-system"/>
                <a:hlinkClick r:id="rId3"/>
              </a:rPr>
              <a:t>Quantum Machine Intelligence</a:t>
            </a:r>
            <a:r>
              <a:rPr lang="en-HK" sz="20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HK" sz="2000" b="1" i="0" dirty="0">
                <a:solidFill>
                  <a:srgbClr val="333333"/>
                </a:solidFill>
                <a:effectLst/>
                <a:latin typeface="-apple-system"/>
              </a:rPr>
              <a:t>volume 3</a:t>
            </a:r>
            <a:r>
              <a:rPr lang="en-HK" sz="2000" b="0" i="0" dirty="0">
                <a:solidFill>
                  <a:srgbClr val="333333"/>
                </a:solidFill>
                <a:effectLst/>
                <a:latin typeface="-apple-system"/>
              </a:rPr>
              <a:t>, Article number: 6 (2021)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4845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3EE7-658C-914A-B0E7-42663D1E4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Infinite-width NN</a:t>
            </a:r>
          </a:p>
        </p:txBody>
      </p:sp>
      <p:pic>
        <p:nvPicPr>
          <p:cNvPr id="4" name="Content Placeholder 3" descr="Shape, rectangle&#10;&#10;Description automatically generated">
            <a:extLst>
              <a:ext uri="{FF2B5EF4-FFF2-40B4-BE49-F238E27FC236}">
                <a16:creationId xmlns:a16="http://schemas.microsoft.com/office/drawing/2014/main" id="{C486C3BA-6DE0-5C41-8620-E2D24E754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964" y="1825625"/>
            <a:ext cx="79860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0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234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-apple-system</vt:lpstr>
      <vt:lpstr>Chaparral Pro</vt:lpstr>
      <vt:lpstr>Graphik</vt:lpstr>
      <vt:lpstr>Arial</vt:lpstr>
      <vt:lpstr>Calibri</vt:lpstr>
      <vt:lpstr>Calibri Light</vt:lpstr>
      <vt:lpstr>Helvetica</vt:lpstr>
      <vt:lpstr>Wingdings</vt:lpstr>
      <vt:lpstr>Office Theme</vt:lpstr>
      <vt:lpstr>1_Office Theme</vt:lpstr>
      <vt:lpstr>Lecture 8</vt:lpstr>
      <vt:lpstr>Recap: QPE</vt:lpstr>
      <vt:lpstr>Recap: QLSA </vt:lpstr>
      <vt:lpstr>Potential catches:</vt:lpstr>
      <vt:lpstr>Recap: GP regression</vt:lpstr>
      <vt:lpstr>Recap: QLSA </vt:lpstr>
      <vt:lpstr>PowerPoint Presentation</vt:lpstr>
      <vt:lpstr>Quantum GP algorithm: Caveats examination</vt:lpstr>
      <vt:lpstr>Infinite-width NN</vt:lpstr>
      <vt:lpstr>PowerPoint Presentation</vt:lpstr>
      <vt:lpstr>Computable case:</vt:lpstr>
      <vt:lpstr>Hamiltonian simulation technique   for element-wise computation:</vt:lpstr>
      <vt:lpstr>More on State Preparation</vt:lpstr>
      <vt:lpstr>More on State preparation </vt:lpstr>
      <vt:lpstr>Amplitude encoding from oracle </vt:lpstr>
      <vt:lpstr>Amplitude encoding from oracle </vt:lpstr>
      <vt:lpstr>Alternative requirement </vt:lpstr>
      <vt:lpstr>Practical relevance </vt:lpstr>
      <vt:lpstr>Smoothed complexity:</vt:lpstr>
      <vt:lpstr>Ask me anything!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Zhikuan Zhao</dc:creator>
  <cp:lastModifiedBy>Zhikuan Zhao</cp:lastModifiedBy>
  <cp:revision>12</cp:revision>
  <dcterms:created xsi:type="dcterms:W3CDTF">2022-04-03T09:09:07Z</dcterms:created>
  <dcterms:modified xsi:type="dcterms:W3CDTF">2022-04-10T22:08:17Z</dcterms:modified>
</cp:coreProperties>
</file>